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88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694" autoAdjust="0"/>
  </p:normalViewPr>
  <p:slideViewPr>
    <p:cSldViewPr snapToGrid="0">
      <p:cViewPr varScale="1">
        <p:scale>
          <a:sx n="82" d="100"/>
          <a:sy n="82" d="100"/>
        </p:scale>
        <p:origin x="629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Doanh thu</c:v>
                </c:pt>
              </c:strCache>
            </c:strRef>
          </c:tx>
          <c:spPr>
            <a:ln w="28575" cap="rnd">
              <a:solidFill>
                <a:schemeClr val="accent5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Quý 1</c:v>
                </c:pt>
                <c:pt idx="1">
                  <c:v>Quý 2</c:v>
                </c:pt>
                <c:pt idx="2">
                  <c:v>Quý 3</c:v>
                </c:pt>
                <c:pt idx="3">
                  <c:v>Quý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118-4474-87D2-2F1E911BF9C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819534463"/>
        <c:axId val="819537791"/>
      </c:lineChart>
      <c:catAx>
        <c:axId val="819534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9537791"/>
        <c:crosses val="autoZero"/>
        <c:auto val="1"/>
        <c:lblAlgn val="ctr"/>
        <c:lblOffset val="100"/>
        <c:noMultiLvlLbl val="0"/>
      </c:catAx>
      <c:valAx>
        <c:axId val="819537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95344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sz="72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Biểu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72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đồ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72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doanh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72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thu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6F3F5D9F-B2A3-46E6-CC94-E4075F8F4E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714580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{02FF2867-DDDB-4431-B073-8F224BD36C63}TF96423eb0-8e02-4a99-b83b-bc60d19202d5328e4d86_win32-c07ae754e67e</Template>
  <TotalTime>23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Arial</vt:lpstr>
      <vt:lpstr>Calibri</vt:lpstr>
      <vt:lpstr>Quire Sans Pro Light</vt:lpstr>
      <vt:lpstr>Tisa Offc Serif Pro</vt:lpstr>
      <vt:lpstr>Custom</vt:lpstr>
      <vt:lpstr>Biểu đồ doanh thu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Biểu đồ doanh thu</dc:title>
  <dc:creator>PC</dc:creator>
  <cp:lastModifiedBy>PC</cp:lastModifiedBy>
  <cp:revision>2</cp:revision>
  <dcterms:created xsi:type="dcterms:W3CDTF">2025-09-30T07:37:04Z</dcterms:created>
  <dcterms:modified xsi:type="dcterms:W3CDTF">2025-09-30T09:05:55Z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